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86DCD-D73D-4734-9ECC-FD681DA01FF6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E24E5-1BC7-47F5-8E19-729B872C58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49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Tuto: https://numpy.org/doc/stable/user/absolute_beginners.html</a:t>
            </a:r>
          </a:p>
          <a:p>
            <a:r>
              <a:rPr lang="es-MX" dirty="0" err="1"/>
              <a:t>Documentacion</a:t>
            </a:r>
            <a:r>
              <a:rPr lang="es-MX" dirty="0"/>
              <a:t>: https://numpy.org/doc/stable/reference/index.html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E24E5-1BC7-47F5-8E19-729B872C589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528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A8CA5-9C86-A5AD-DA37-A9B98A5DF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360DC1-689E-173B-971E-505C9D093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B64EF0-EE8B-F242-2ED2-E6F6A63E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B1121-B467-97E0-C638-7B08EEF5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EC2E2-4C80-EFB0-401B-7B9180D5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380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28DB7-CEBB-E277-1A87-92FF8BC6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5AE3D-203B-0BD6-7C3E-BF135560C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38789C-73D2-47C5-C7B0-497C3CF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DEEFD9-4640-5BFD-C0EF-5F6C5D06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C8A1F-F6F8-030F-D238-DA410851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391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E3EEC9-C609-A2AE-F1C1-D2ECE3103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426642-3D1F-D79B-6F51-7E1D1FF1B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404ABD-0E89-D1A2-B091-71990932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F6A9DA-BC9D-E605-9626-6F6E1A74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BF5337-DBC8-B8A4-2BE9-7F8B34D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245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6AFA8-DB7F-9FAC-D1C2-54925D2E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D00A23-52C7-7185-F60B-8A9EC01FA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0DFBDE-999C-8BF8-6378-3A1E7C7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748E47-2BE3-79A7-6C3A-C6FE3A0A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E9ABE-6730-396B-81AB-D8191F65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17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D4E81-9F97-18E7-82DA-C6550E3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9E4A00-397D-AFF8-DEE6-8FAC60DE5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655AA0-B760-8820-5B35-49B213C4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11A2C-B777-2CD9-8C1E-6EA77D26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EB22C-E912-CD41-84C4-89B15009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7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0D5FD-EE13-AFCB-948D-6AB50F8B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1831DF-64AC-F0BF-6F53-7175726EC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D87587-9536-0237-200A-043766EA3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615EB0-05DD-D428-5778-9AD86E76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67461-D438-E12B-546B-460AD631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E2CBB5-1880-B89A-7557-6205BE4A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056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21736-8E98-CB7F-50F1-1CBBD674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5F690D-B887-A007-E0F1-3B9F04F8F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7F4C0-6E58-C8E4-5620-B792149EA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6B733B-258F-0D68-8080-E41BC411B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764405-95E4-A8EE-4E02-B81AE8F948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87E3F6E-6C89-BAF0-D4BA-17E0561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BA9E6A-57FB-1052-CB85-10F4F19F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8C30AEF-8701-50FA-BAD5-CBBF4510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8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66170-1176-2494-3121-EDC133B7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369782-2CBE-51F1-F934-09B9EA2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3BD318-3ABA-F995-0456-D0E6622D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00A01E-1A0D-1A1D-8524-561157E3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32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44FC7E-88E1-5877-659D-E8DB6F9A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98053C6-C0FF-CAAF-52E4-D1E4A014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6131BA-D6DD-525F-DDF0-72B4D00E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42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E0B34-213E-6598-093E-E224BB6E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0F820-471D-C869-A576-82E5907D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B94D7C-9EB3-9A74-FD58-AC2F4841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7BC067-5113-DE30-C453-90A63671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635DB5-91E0-F892-6FCE-433C3BDC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292177-A86E-686B-C25A-240E6A5C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1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4E3CB-BAA6-8FBF-DAA9-4E2E3CD1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19D8DB-05C3-2547-5CC0-966B31C50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848919-578E-78AD-521D-ABF9E57F7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AB8A33-7DFD-F266-3F7C-E93ECD0F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73B7AD-002C-55BD-5AB3-BA812EDB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BB3F01-8BE0-DEAE-B747-C3554E43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06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68B423-FFB3-F5E5-D206-9F02A769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61B4B0-ADDE-4116-2AA8-B98EB1B0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BA18CF-3590-CEAE-9B7D-27858EE8B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2B3D3-CDDD-4B75-9057-A7179483AC9C}" type="datetimeFigureOut">
              <a:rPr lang="es-MX" smtClean="0"/>
              <a:t>19/09/2024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3F2299-D6DC-7A2D-63B1-617AFA759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D9C5A-9FFF-3357-EBD1-88E8D8DBB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030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scube.com/python-numpy-tutorial/" TargetMode="External"/><Relationship Id="rId2" Type="http://schemas.openxmlformats.org/officeDocument/2006/relationships/hyperlink" Target="https://www.w3schools.com/python/numpy/numpy_intro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scube.com/numpy-practical-examples/#How_to_reverse_a_NumPy_arra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B9880-B981-7984-3B81-B7982D61C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0CA205-5809-31E1-E299-30475070C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0AA61D-16D1-C81C-3EF5-7C027BA1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8DE284-1CC4-AD96-13DE-A6E47B05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6" y="1314636"/>
            <a:ext cx="10578353" cy="4776881"/>
          </a:xfrm>
        </p:spPr>
        <p:txBody>
          <a:bodyPr>
            <a:normAutofit fontScale="850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Introduction to NumPy (w3schools.com)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chibsted Grotesk"/>
                <a:hlinkClick r:id="rId2"/>
              </a:rPr>
              <a:t>https://www.w3schools.com/python/numpy/numpy_intro.asp</a:t>
            </a:r>
            <a:endParaRPr lang="en-US" b="0" i="0" dirty="0">
              <a:solidFill>
                <a:srgbClr val="000000"/>
              </a:solidFill>
              <a:effectLst/>
              <a:latin typeface="Schibsted Grotesk"/>
            </a:endParaRP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chibsted Grotesk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Python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ontserrat-SemiBold"/>
              </a:rPr>
              <a:t>Numpy</a:t>
            </a: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 Tutorial For Beginners With Examples (devopscube.com)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-SemiBold"/>
                <a:hlinkClick r:id="rId3"/>
              </a:rPr>
              <a:t>https://devopscube.com/python-numpy-tutorial/</a:t>
            </a:r>
            <a:endParaRPr lang="en-US" b="0" i="0" dirty="0">
              <a:solidFill>
                <a:srgbClr val="000000"/>
              </a:solidFill>
              <a:effectLst/>
              <a:latin typeface="Montserrat-SemiBold"/>
            </a:endParaRPr>
          </a:p>
          <a:p>
            <a:pPr marL="0" indent="0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Montserrat-SemiBold"/>
              </a:rPr>
            </a:br>
            <a:r>
              <a:rPr lang="en-US" dirty="0">
                <a:solidFill>
                  <a:srgbClr val="000000"/>
                </a:solidFill>
                <a:latin typeface="Schibsted Grotesk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7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ontserrat-SemiBold"/>
              </a:rPr>
              <a:t>Numpy</a:t>
            </a: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 Practical Examples: Sample Code For Beginners (devopscube.com)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-SemiBold"/>
                <a:hlinkClick r:id="rId4"/>
              </a:rPr>
              <a:t>https://devopscube.com/numpy-practical-examples/#How_to_reverse_a_NumPy_array</a:t>
            </a:r>
            <a:endParaRPr lang="en-US" b="0" i="0" dirty="0">
              <a:solidFill>
                <a:srgbClr val="000000"/>
              </a:solidFill>
              <a:effectLst/>
              <a:latin typeface="Montserrat-SemiBold"/>
            </a:endParaRPr>
          </a:p>
          <a:p>
            <a:pPr marL="0" indent="0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Montserrat-SemiBold"/>
              </a:rPr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537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A9B2B-0139-A405-9636-9D5E5B0D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6DCB6-FA1A-DDB1-4A5D-95093F0D5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DD68B5-3336-7C25-40F7-82372AF8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5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1B486-8834-00FD-D6CD-B72747C6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1E5E4F-0068-D261-E59A-7A9E0A515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5359D2-852E-A844-8818-BC67174B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BF35D-CFF5-7C48-5394-1AF78C5F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3E5E95-B08F-FCC3-C4E1-7970814B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A2CB29-2E1C-903A-2404-1B823C91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01993-D20F-BF77-3DF6-190FD89D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9D997-2611-F53A-191A-1BAF855D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178985-7DB9-21F8-760A-2D99AA29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821D5-48C4-CA34-4981-486CB2EE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75756-0257-D833-364D-7B33644A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13DB13-76BF-9F08-227F-C1CF90DF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9947F-3371-C635-D0C0-3DADC59E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332482-0586-2A05-CBAD-2ED4023C9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951A73-6972-83FA-DCAF-787783D8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E9715-96D7-3FE6-9590-B4EB0799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FFBC-5DC4-2968-06C2-0EE97A89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77FD9-2463-F4CD-7421-689F33C6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853C2-7651-DC91-842D-4FA46E21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03324-8B25-5280-1A76-6FF23748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BDA4C3-A309-09FB-D705-DB6A7CCB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7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114F5-690C-5EDB-31EB-919FC06A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D85BBE-5705-35DC-E05B-4FACDD3D6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7F609D-1A24-457D-8998-A544EAD5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03DE6-D14D-E24E-E8F6-6E2E435B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99B23A-BD0D-5FF6-3992-D46690D1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6756C9-51A9-425F-270F-8C36D971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1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E62EC-67EF-C1F9-6C70-70A75861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2710D-333B-A1B4-D143-7748BC8C3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154B69-D20F-C2F2-0387-188D47D71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3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70219-E9CC-9B94-7A91-13C2C7EC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C578C8-B9F4-100A-FC94-5F062347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BDF159-F0FA-E995-2DCD-882951C2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4A906-F6C6-ADA4-A43A-F1D4C0B5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8FDC76-3473-375D-7539-ED8DAAFD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3618E4-D8BB-5B8B-C579-F9DAE90B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2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6DE9C-10BE-25AF-CF8B-F4254BFA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C34DBC-3468-D652-7511-C764372D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B8341-3FDC-60FE-FBFF-3F0B7CC9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5D1F7-9D48-A8A6-2B57-4923FCEC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4D1B2D-4686-F277-055D-98AF30745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AB2DA-265A-C110-9095-B3CFF91D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8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5B98-B389-1D85-987C-C2EDA068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E79AB6-C6B8-618F-4994-34DA4D7E3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1EDED8-5D89-F33F-E6EB-C3388CB1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0982B-7CEC-F113-C33E-E162E3E7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12C79B-455B-0148-D4C1-631E4BFC2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9A4D3C-D6B5-7E22-E667-117D7CE2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4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C8513-EFBD-D561-2F2F-A4D31B02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9F8132-76FC-5028-14EB-23563C6F1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2BB0B4-3B79-F3B5-BE78-172163C4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A8B0E-5B70-9CC2-8901-99493A8A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5CB28-F3AF-480C-B6B7-94BFEAD8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33CAA1-5347-5984-074C-4BE4E0D31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23FFB-3269-CBFE-D641-0D90B16E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D8BC4-C166-D23A-3D03-89ECED8DE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3B1CC7-C301-013C-B744-912C73BE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9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1AD43-A711-FEB0-9B84-CF5C0A59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21E03-5400-5FF7-181B-8DEB81E90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F23AA0-E607-5C2C-7E88-2915090F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5BBF0-776B-82A0-7FCD-ED43926F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7CCF74-EF3C-FD94-0D86-1C3D4F5A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C94ED0-95D1-043D-F1EA-D2E79B2D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54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118</Words>
  <Application>Microsoft Office PowerPoint</Application>
  <PresentationFormat>Panorámica</PresentationFormat>
  <Paragraphs>12</Paragraphs>
  <Slides>24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Montserrat-SemiBold</vt:lpstr>
      <vt:lpstr>Schibsted Grotesk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30</cp:revision>
  <dcterms:created xsi:type="dcterms:W3CDTF">2024-09-19T16:58:19Z</dcterms:created>
  <dcterms:modified xsi:type="dcterms:W3CDTF">2024-09-20T05:52:25Z</dcterms:modified>
</cp:coreProperties>
</file>